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" r:id="rId3"/>
    <p:sldId id="295" r:id="rId4"/>
    <p:sldId id="303" r:id="rId5"/>
    <p:sldId id="296" r:id="rId6"/>
    <p:sldId id="297" r:id="rId7"/>
    <p:sldId id="304" r:id="rId8"/>
    <p:sldId id="298" r:id="rId9"/>
    <p:sldId id="299" r:id="rId10"/>
    <p:sldId id="300" r:id="rId11"/>
    <p:sldId id="275" r:id="rId12"/>
    <p:sldId id="276" r:id="rId13"/>
    <p:sldId id="257" r:id="rId14"/>
    <p:sldId id="287" r:id="rId15"/>
    <p:sldId id="271" r:id="rId16"/>
    <p:sldId id="260" r:id="rId17"/>
    <p:sldId id="269" r:id="rId18"/>
    <p:sldId id="259" r:id="rId19"/>
    <p:sldId id="285" r:id="rId20"/>
    <p:sldId id="258" r:id="rId21"/>
    <p:sldId id="261" r:id="rId22"/>
    <p:sldId id="286" r:id="rId23"/>
    <p:sldId id="273" r:id="rId24"/>
    <p:sldId id="262" r:id="rId25"/>
    <p:sldId id="267" r:id="rId26"/>
    <p:sldId id="288" r:id="rId27"/>
    <p:sldId id="266" r:id="rId28"/>
    <p:sldId id="265" r:id="rId29"/>
    <p:sldId id="289" r:id="rId30"/>
    <p:sldId id="272" r:id="rId31"/>
    <p:sldId id="292" r:id="rId32"/>
    <p:sldId id="264" r:id="rId33"/>
    <p:sldId id="274" r:id="rId34"/>
    <p:sldId id="263" r:id="rId35"/>
    <p:sldId id="290" r:id="rId36"/>
    <p:sldId id="268" r:id="rId37"/>
    <p:sldId id="270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Km+NyJt74nK1Am59u8Dutw==" hashData="qeZD2p0+QTHcprieOr5/MpaSBhs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05" autoAdjust="0"/>
  </p:normalViewPr>
  <p:slideViewPr>
    <p:cSldViewPr>
      <p:cViewPr varScale="1">
        <p:scale>
          <a:sx n="63" d="100"/>
          <a:sy n="63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8481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4222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375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4007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026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6675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1938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2691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2192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007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9369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36C74-FC9D-4A8E-95E9-9B5917C436F1}" type="datetimeFigureOut">
              <a:rPr lang="tr-TR" smtClean="0"/>
              <a:t>20.5.2013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F08BD-5EB2-4B05-9FAD-A69FBBF2A2A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7703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56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26864" y="188640"/>
            <a:ext cx="7709829" cy="25853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/>
              <a:t>GEOMETRİK CİSİMLERİN </a:t>
            </a:r>
          </a:p>
          <a:p>
            <a:pPr algn="ctr"/>
            <a:r>
              <a:rPr lang="tr-TR" sz="5400" b="1" dirty="0" smtClean="0"/>
              <a:t>(YAPILARIN)</a:t>
            </a:r>
          </a:p>
          <a:p>
            <a:pPr algn="ctr"/>
            <a:r>
              <a:rPr lang="tr-TR" sz="5400" b="1" dirty="0" smtClean="0"/>
              <a:t> GÖRÜNÜMLERİNİ ÇİZME</a:t>
            </a:r>
            <a:endParaRPr lang="tr-TR" sz="5400" b="1" dirty="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131840" y="2824744"/>
            <a:ext cx="914400" cy="9144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5148064" y="2824744"/>
            <a:ext cx="914400" cy="9144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162545" y="4018380"/>
            <a:ext cx="8763000" cy="2667000"/>
          </a:xfrm>
          <a:prstGeom prst="wedgeRectCallout">
            <a:avLst>
              <a:gd name="adj1" fmla="val -1241"/>
              <a:gd name="adj2" fmla="val -29463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200" b="1" dirty="0"/>
              <a:t>ÖMER </a:t>
            </a:r>
            <a:r>
              <a:rPr lang="tr-TR" sz="3200" b="1" dirty="0" smtClean="0"/>
              <a:t>ASKERDEN</a:t>
            </a:r>
          </a:p>
          <a:p>
            <a:r>
              <a:rPr lang="tr-TR" sz="3200" b="1" dirty="0" smtClean="0"/>
              <a:t>PİRİ MEHMET PAŞA ORTAOKULU</a:t>
            </a:r>
            <a:endParaRPr lang="tr-TR" sz="3200" b="1" dirty="0"/>
          </a:p>
          <a:p>
            <a:r>
              <a:rPr lang="tr-TR" sz="3200" b="1" dirty="0"/>
              <a:t>UZMAN </a:t>
            </a:r>
            <a:r>
              <a:rPr lang="tr-TR" sz="3200" b="1" dirty="0" smtClean="0"/>
              <a:t>İLKÖĞRETİM MATEMATİK </a:t>
            </a:r>
            <a:r>
              <a:rPr lang="tr-TR" sz="3200" b="1" dirty="0"/>
              <a:t>ÖĞRETMENİ </a:t>
            </a:r>
          </a:p>
          <a:p>
            <a:pPr algn="r"/>
            <a:r>
              <a:rPr lang="tr-TR" sz="3200" b="1" dirty="0"/>
              <a:t>AKSARAY</a:t>
            </a:r>
          </a:p>
          <a:p>
            <a:pPr algn="r"/>
            <a:r>
              <a:rPr lang="tr-TR" sz="3200" b="1" dirty="0"/>
              <a:t>omeraskerden@hotmail.com.tr</a:t>
            </a:r>
          </a:p>
        </p:txBody>
      </p:sp>
    </p:spTree>
    <p:extLst>
      <p:ext uri="{BB962C8B-B14F-4D97-AF65-F5344CB8AC3E}">
        <p14:creationId xmlns:p14="http://schemas.microsoft.com/office/powerpoint/2010/main" val="84098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4" y="116935"/>
            <a:ext cx="4526402" cy="657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824" y="72384"/>
            <a:ext cx="3888432" cy="65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32656"/>
            <a:ext cx="15240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837" y="3861048"/>
            <a:ext cx="155257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657290" y="2971891"/>
            <a:ext cx="4018143" cy="4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51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3792"/>
            <a:ext cx="7992888" cy="603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60020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12" y="116632"/>
            <a:ext cx="1754957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961" y="93008"/>
            <a:ext cx="20478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838" y="1987066"/>
            <a:ext cx="161925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850" y="4204226"/>
            <a:ext cx="1465554" cy="2058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040" y="5479428"/>
            <a:ext cx="1530856" cy="137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262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6619820" cy="611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04"/>
            <a:ext cx="221932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524" y="26248"/>
            <a:ext cx="230505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434" y="26248"/>
            <a:ext cx="167640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342908"/>
            <a:ext cx="1290262" cy="1598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366" y="3861048"/>
            <a:ext cx="23241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574" y="2492896"/>
            <a:ext cx="23145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246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79512" y="76200"/>
            <a:ext cx="8784976" cy="1120552"/>
          </a:xfrm>
          <a:prstGeom prst="wedgeRectCallout">
            <a:avLst>
              <a:gd name="adj1" fmla="val -18671"/>
              <a:gd name="adj2" fmla="val 2410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2400" b="1" dirty="0">
                <a:solidFill>
                  <a:srgbClr val="FF0000"/>
                </a:solidFill>
              </a:rPr>
              <a:t>GEOMETRİK YAPILARIN </a:t>
            </a:r>
            <a:r>
              <a:rPr lang="tr-TR" sz="2400" b="1" dirty="0" smtClean="0">
                <a:solidFill>
                  <a:srgbClr val="FF0000"/>
                </a:solidFill>
              </a:rPr>
              <a:t>GÖRÜNÜMLERİ:</a:t>
            </a:r>
          </a:p>
          <a:p>
            <a:r>
              <a:rPr lang="tr-TR" sz="2400" b="1" dirty="0" smtClean="0"/>
              <a:t>		Bir yapıyı tarif etmenin bir yolu da farklı yönlerden görünümünü çizmektir.  </a:t>
            </a:r>
            <a:endParaRPr lang="tr-TR" sz="2400" dirty="0" smtClean="0"/>
          </a:p>
          <a:p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9512" y="1392294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1) ÖNDEN GÖRÜNÜM: </a:t>
            </a:r>
            <a:r>
              <a:rPr lang="tr-TR" sz="2000" b="1" dirty="0" smtClean="0"/>
              <a:t>Geometrik cisme (Yapıya) önden bakıldığı zaman yapının görünümüdür.(Göründüğü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78" y="2492895"/>
            <a:ext cx="3654095" cy="38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348879"/>
            <a:ext cx="3672408" cy="4002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95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064896" cy="599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085975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629040" y="3870"/>
            <a:ext cx="2513830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1) ÖNDEN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63021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371475"/>
            <a:ext cx="8220075" cy="61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959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680613" y="204120"/>
            <a:ext cx="1531188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ÖRNEK-1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21" y="256818"/>
            <a:ext cx="3497226" cy="3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337" y="208257"/>
            <a:ext cx="3440487" cy="3749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11" y="4319559"/>
            <a:ext cx="2438400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272" y="4340106"/>
            <a:ext cx="2362200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061" y="4161604"/>
            <a:ext cx="240982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04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61256" y="188640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ÖRNEK-1:     </a:t>
            </a:r>
            <a:r>
              <a:rPr lang="tr-TR" sz="2800" b="1" dirty="0" smtClean="0"/>
              <a:t>Aşağıdaki geometrik cismin (yapının) önden görünümü  ve önden görünüm yapı planını gösteriniz? </a:t>
            </a:r>
            <a:endParaRPr lang="tr-TR" sz="2800" b="1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6" y="1241357"/>
            <a:ext cx="2682552" cy="322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75762"/>
            <a:ext cx="2711254" cy="351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76" y="4489678"/>
            <a:ext cx="192405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513" y="1241357"/>
            <a:ext cx="191452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815538"/>
            <a:ext cx="2113249" cy="258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80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40399"/>
            <a:ext cx="3240360" cy="3518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2) ARKADAN GÖRÜNÜM: </a:t>
            </a:r>
            <a:r>
              <a:rPr lang="tr-TR" sz="2000" b="1" dirty="0" smtClean="0"/>
              <a:t>Geometrik cisme (Yapıya) arkadan  bakıldığı zaman yapının görünümüdür.(Göründüğü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059" y="940399"/>
            <a:ext cx="3240360" cy="3605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50368"/>
            <a:ext cx="2124075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711" y="4840843"/>
            <a:ext cx="21336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663" y="4458810"/>
            <a:ext cx="20288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38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8115821" cy="649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35696" cy="259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915816" y="3870"/>
            <a:ext cx="2793137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2) ARKADAN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95897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76" y="0"/>
            <a:ext cx="912347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6629040" y="3870"/>
            <a:ext cx="2513830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1) ÖNDEN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298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1698" y="34836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ÖRNEK-2:  </a:t>
            </a:r>
            <a:r>
              <a:rPr lang="tr-TR" sz="2800" b="1" dirty="0" smtClean="0"/>
              <a:t>Aşağıdaki geometrik cismin (yapının) arkadan görünümü ve arkadan görünüm yapı planını gösteriniz? </a:t>
            </a:r>
            <a:endParaRPr lang="tr-TR" sz="28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532" y="4178282"/>
            <a:ext cx="2113956" cy="231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484" y="4266083"/>
            <a:ext cx="1872208" cy="2574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692" y="1210483"/>
            <a:ext cx="2711254" cy="351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513" y="1181187"/>
            <a:ext cx="1704975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9" y="1177557"/>
            <a:ext cx="29337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752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3) SAĞDAN GÖRÜNÜM:     </a:t>
            </a:r>
            <a:r>
              <a:rPr lang="tr-TR" sz="2000" b="1" dirty="0" smtClean="0"/>
              <a:t>Geometrik cisme (Yapıya) sağdan  bakıldığı zaman yapının görünümüdür.(Göründüğü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86" y="1052736"/>
            <a:ext cx="3571875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52736"/>
            <a:ext cx="35528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52999"/>
            <a:ext cx="273367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797" y="4409809"/>
            <a:ext cx="27813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751" y="4348386"/>
            <a:ext cx="268605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176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343948" cy="4550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248" y="116632"/>
            <a:ext cx="3174752" cy="1982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915816" y="3870"/>
            <a:ext cx="2631361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3) SAĞDAN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401654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16632"/>
            <a:ext cx="8858250" cy="605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19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81698" y="34836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ÖRNEK-3:      </a:t>
            </a:r>
            <a:r>
              <a:rPr lang="tr-TR" sz="2800" b="1" dirty="0" smtClean="0"/>
              <a:t>Aşağıdaki geometrik cismin (yapının</a:t>
            </a:r>
            <a:r>
              <a:rPr lang="tr-TR" sz="2800" b="1" dirty="0"/>
              <a:t>) sağdan  </a:t>
            </a:r>
            <a:r>
              <a:rPr lang="tr-TR" sz="2800" b="1" dirty="0" smtClean="0"/>
              <a:t>görünümü  ve sağdan görünüm yapı planını gösteriniz? </a:t>
            </a:r>
            <a:endParaRPr lang="tr-TR" sz="2800" b="1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8" y="1064165"/>
            <a:ext cx="29337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619" y="1064165"/>
            <a:ext cx="2943225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70" y="1542530"/>
            <a:ext cx="27432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12" y="4566817"/>
            <a:ext cx="271462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70" y="4015924"/>
            <a:ext cx="2743200" cy="247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388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4) SOLDAN GÖRÜNÜM:     </a:t>
            </a:r>
            <a:r>
              <a:rPr lang="tr-TR" sz="2000" b="1" dirty="0" smtClean="0"/>
              <a:t>Geometrik cisme (Yapıya) soldan  bakıldığı zaman yapının görünümüdür.(Göründüğü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355282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788" y="967011"/>
            <a:ext cx="36957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0"/>
            <a:ext cx="26860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95800"/>
            <a:ext cx="26670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276" y="4364421"/>
            <a:ext cx="26670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290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90588"/>
            <a:ext cx="77343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6632"/>
            <a:ext cx="30480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915816" y="3870"/>
            <a:ext cx="2600777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4) SOLDAN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45012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1698" y="34836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ÖRNEK-4:  </a:t>
            </a:r>
            <a:r>
              <a:rPr lang="tr-TR" sz="2800" b="1" dirty="0" smtClean="0"/>
              <a:t>Aşağıdaki geometrik cismin (yapının) soldan görünümü  ve soldan görünüm yapı planını gösteriniz? </a:t>
            </a:r>
            <a:endParaRPr lang="tr-TR" sz="2800" b="1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8" y="1064165"/>
            <a:ext cx="29337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482" y="1047336"/>
            <a:ext cx="2944813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238" y="1484784"/>
            <a:ext cx="27622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571586"/>
            <a:ext cx="273367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288" y="3933056"/>
            <a:ext cx="27432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45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5) ÜSTTEN GÖRÜNÜM:         </a:t>
            </a:r>
            <a:r>
              <a:rPr lang="tr-TR" sz="2000" b="1" dirty="0" smtClean="0"/>
              <a:t>Geometrik cisme  (Yapıya) üstten  bakıldığı zaman yapının görünümüdür.(Göründüğü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53" y="996052"/>
            <a:ext cx="3088203" cy="3264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461" y="996052"/>
            <a:ext cx="3065848" cy="3197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17408"/>
            <a:ext cx="2088232" cy="2581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303190"/>
            <a:ext cx="2021210" cy="2554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809892"/>
            <a:ext cx="2088232" cy="262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9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1"/>
            <a:ext cx="5112568" cy="675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52736"/>
            <a:ext cx="3040158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444798" y="35314"/>
            <a:ext cx="2721258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5) ÜSTTENN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58573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567"/>
            <a:ext cx="9144000" cy="68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915816" y="3870"/>
            <a:ext cx="2793137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2) ARKADAN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32860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40" y="188640"/>
            <a:ext cx="3168352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30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9105"/>
            <a:ext cx="4896544" cy="5755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276872"/>
            <a:ext cx="1569405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79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1698" y="34836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ÖRNEK-5:      </a:t>
            </a:r>
            <a:r>
              <a:rPr lang="tr-TR" sz="2800" b="1" dirty="0" smtClean="0"/>
              <a:t>Aşağıdaki geometrik cismin (yapının) üstten görünümü  ve üstten görünüm yapı planını gösteriniz? </a:t>
            </a:r>
            <a:endParaRPr lang="tr-TR" sz="2800" b="1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8" y="1064165"/>
            <a:ext cx="29337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2012627"/>
            <a:ext cx="29337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233" y="1085765"/>
            <a:ext cx="1756996" cy="2595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02702"/>
            <a:ext cx="15621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438" y="3789040"/>
            <a:ext cx="1862010" cy="2787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106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6"/>
            <a:ext cx="7344816" cy="607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4403"/>
            <a:ext cx="184785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313" y="2204863"/>
            <a:ext cx="1602158" cy="181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50706"/>
            <a:ext cx="2141247" cy="1378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45854"/>
            <a:ext cx="2016224" cy="2140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440" y="4221088"/>
            <a:ext cx="1919031" cy="2226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262" y="168386"/>
            <a:ext cx="8763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952" y="144403"/>
            <a:ext cx="85725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334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9512" y="188640"/>
            <a:ext cx="8784976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5) ALTTAN GÖRÜNÜM:         </a:t>
            </a:r>
            <a:r>
              <a:rPr lang="tr-TR" sz="2000" b="1" dirty="0" smtClean="0"/>
              <a:t>Geometrik cisme  (Yapıya) alttan  bakıldığı zaman yapının görünümüdür. (Göründüğü şekildir)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35" y="1052736"/>
            <a:ext cx="3086413" cy="317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027594"/>
            <a:ext cx="3096344" cy="3174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79994"/>
            <a:ext cx="1872208" cy="237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94761"/>
            <a:ext cx="1876602" cy="2378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439" y="3501008"/>
            <a:ext cx="2019452" cy="278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519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467754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76672"/>
            <a:ext cx="1944216" cy="3580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621065" y="1216"/>
            <a:ext cx="2522935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6) ALTTAN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409603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45097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61256" y="188640"/>
            <a:ext cx="888279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ÖRNEK-6:  </a:t>
            </a:r>
            <a:r>
              <a:rPr lang="tr-TR" sz="2800" b="1" dirty="0" smtClean="0"/>
              <a:t>Aşağıdaki geometrik cismin (yapının) alttan görünümü  ve alttan görünüm yapı planını gösteriniz? </a:t>
            </a:r>
            <a:endParaRPr lang="tr-TR" sz="2800" b="1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6" y="1241357"/>
            <a:ext cx="2682552" cy="322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049" y="1987826"/>
            <a:ext cx="2711788" cy="328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6" y="4529068"/>
            <a:ext cx="1918597" cy="2328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62" y="1248617"/>
            <a:ext cx="195812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61" y="3881223"/>
            <a:ext cx="1958120" cy="2607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05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229550" y="332656"/>
            <a:ext cx="6628989" cy="14465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8800" b="1" dirty="0" smtClean="0"/>
              <a:t>HAZIRLAYAN</a:t>
            </a:r>
            <a:endParaRPr lang="tr-TR" sz="8800" b="1" dirty="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2555776" y="2636912"/>
            <a:ext cx="914400" cy="9144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4895816" y="2560801"/>
            <a:ext cx="914400" cy="9144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162545" y="4581128"/>
            <a:ext cx="8763000" cy="2002908"/>
          </a:xfrm>
          <a:prstGeom prst="wedgeRectCallout">
            <a:avLst>
              <a:gd name="adj1" fmla="val -1241"/>
              <a:gd name="adj2" fmla="val -29463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3200" b="1" dirty="0"/>
              <a:t>ÖMER </a:t>
            </a:r>
            <a:r>
              <a:rPr lang="tr-TR" sz="3200" b="1" dirty="0" smtClean="0"/>
              <a:t>ASKERDEN</a:t>
            </a:r>
          </a:p>
          <a:p>
            <a:r>
              <a:rPr lang="tr-TR" sz="3200" b="1" dirty="0" smtClean="0"/>
              <a:t>PİRİ MEHMET PAŞA ORTAOKULU</a:t>
            </a:r>
            <a:endParaRPr lang="tr-TR" sz="3200" b="1" dirty="0"/>
          </a:p>
          <a:p>
            <a:r>
              <a:rPr lang="tr-TR" sz="3200" b="1" dirty="0"/>
              <a:t>UZMAN </a:t>
            </a:r>
            <a:r>
              <a:rPr lang="tr-TR" sz="3200" b="1" dirty="0" smtClean="0"/>
              <a:t>İLKÖĞRETİM MATEMATİK </a:t>
            </a:r>
            <a:r>
              <a:rPr lang="tr-TR" sz="3200" b="1" dirty="0"/>
              <a:t>ÖĞRETMENİ </a:t>
            </a:r>
          </a:p>
          <a:p>
            <a:pPr algn="r"/>
            <a:r>
              <a:rPr lang="tr-TR" sz="3200" b="1" dirty="0" smtClean="0"/>
              <a:t>omeraskerden@hotmail.com.tr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340033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8050613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21717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775" y="4437112"/>
            <a:ext cx="218122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16024"/>
            <a:ext cx="432048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623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4" y="24015"/>
            <a:ext cx="9124176" cy="6828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915816" y="3870"/>
            <a:ext cx="2631361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3) SAĞDAN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421356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60" y="6896"/>
            <a:ext cx="9147760" cy="6899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915816" y="3870"/>
            <a:ext cx="2600777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4) SOLDAN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46510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7694402" cy="6322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596412" y="6488668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tr-TR" sz="2000" b="1" dirty="0" smtClean="0">
                <a:solidFill>
                  <a:srgbClr val="FF0000"/>
                </a:solidFill>
              </a:rPr>
              <a:t>omeraskerden@hotmail.com.tr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134" y="116632"/>
            <a:ext cx="16954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134" y="4735307"/>
            <a:ext cx="16383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725" y="45772"/>
            <a:ext cx="5067960" cy="54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044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6" y="73730"/>
            <a:ext cx="9144000" cy="677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444798" y="35314"/>
            <a:ext cx="2552943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5) </a:t>
            </a:r>
            <a:r>
              <a:rPr lang="tr-TR" sz="2000" b="1" dirty="0" smtClean="0"/>
              <a:t>ÜSTTEN </a:t>
            </a:r>
            <a:r>
              <a:rPr lang="tr-TR" sz="2000" b="1" dirty="0" smtClean="0"/>
              <a:t>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38143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6" y="1216"/>
            <a:ext cx="9125664" cy="6803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621065" y="1216"/>
            <a:ext cx="2522935" cy="4001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6) ALTTAN GÖRÜNÜM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22934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331</Words>
  <Application>Microsoft Office PowerPoint</Application>
  <PresentationFormat>Ekran Gösterisi (4:3)</PresentationFormat>
  <Paragraphs>69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95</cp:revision>
  <dcterms:created xsi:type="dcterms:W3CDTF">2013-02-24T07:58:12Z</dcterms:created>
  <dcterms:modified xsi:type="dcterms:W3CDTF">2013-05-20T19:55:36Z</dcterms:modified>
</cp:coreProperties>
</file>